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2026-08-12T17:07:54Z</dcterms:modified>
  <cp:revision>21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